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Insurance &amp; risk issues </a:t>
            </a:r>
            <a:br>
              <a:rPr lang="en-GB" dirty="0" smtClean="0"/>
            </a:br>
            <a:r>
              <a:rPr lang="en-GB" sz="2400" dirty="0" smtClean="0"/>
              <a:t>arising from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T</a:t>
            </a:r>
            <a:r>
              <a:rPr lang="en-GB" dirty="0" smtClean="0"/>
              <a:t>he Care Act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38753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 smtClean="0">
                <a:latin typeface="Corbel" panose="020B0503020204020204" pitchFamily="34" charset="0"/>
              </a:rPr>
              <a:t>David Waters, chis</a:t>
            </a:r>
          </a:p>
          <a:p>
            <a:endParaRPr lang="en-GB" sz="9600" dirty="0">
              <a:latin typeface="Corbel" panose="020B0503020204020204" pitchFamily="34" charset="0"/>
            </a:endParaRPr>
          </a:p>
          <a:p>
            <a:endParaRPr lang="en-GB" sz="9600" dirty="0" smtClean="0">
              <a:latin typeface="Corbel" panose="020B0503020204020204" pitchFamily="34" charset="0"/>
            </a:endParaRPr>
          </a:p>
          <a:p>
            <a:pPr algn="r"/>
            <a:r>
              <a:rPr lang="en-GB" sz="9600" dirty="0" smtClean="0">
                <a:latin typeface="Corbel" panose="020B0503020204020204" pitchFamily="34" charset="0"/>
              </a:rPr>
              <a:t>THURSDAY 21</a:t>
            </a:r>
            <a:r>
              <a:rPr lang="en-GB" sz="9600" baseline="30000" dirty="0" smtClean="0">
                <a:latin typeface="Corbel" panose="020B0503020204020204" pitchFamily="34" charset="0"/>
              </a:rPr>
              <a:t>st</a:t>
            </a:r>
            <a:r>
              <a:rPr lang="en-GB" sz="9600" dirty="0" smtClean="0">
                <a:latin typeface="Corbel" panose="020B0503020204020204" pitchFamily="34" charset="0"/>
              </a:rPr>
              <a:t> MAY 2015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4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Act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300" dirty="0" smtClean="0">
                <a:latin typeface="Corbel" panose="020B0503020204020204" pitchFamily="34" charset="0"/>
              </a:rPr>
              <a:t>Public consultation to March 2015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Enactment through April 2016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Changes introduced between April 2015 and April 2016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Intention is to modernise and consolidate existing laws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9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PREDOMINANTLY AIMED AT NHS &amp; LOCAL GOVERNMENT IN ENGLAND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Promoting well being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Independent living, </a:t>
            </a:r>
            <a:r>
              <a:rPr lang="en-GB" sz="3600" dirty="0">
                <a:latin typeface="Corbel" panose="020B0503020204020204" pitchFamily="34" charset="0"/>
              </a:rPr>
              <a:t>p</a:t>
            </a:r>
            <a:r>
              <a:rPr lang="en-GB" sz="3600" dirty="0" smtClean="0">
                <a:latin typeface="Corbel" panose="020B0503020204020204" pitchFamily="34" charset="0"/>
              </a:rPr>
              <a:t>erson centred care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Preventing, reducing or delaying needs</a:t>
            </a:r>
          </a:p>
          <a:p>
            <a:r>
              <a:rPr lang="en-GB" sz="3600" dirty="0" err="1" smtClean="0">
                <a:latin typeface="Corbel" panose="020B0503020204020204" pitchFamily="34" charset="0"/>
              </a:rPr>
              <a:t>Reablement</a:t>
            </a:r>
            <a:r>
              <a:rPr lang="en-GB" sz="3600" dirty="0" smtClean="0">
                <a:latin typeface="Corbel" panose="020B0503020204020204" pitchFamily="34" charset="0"/>
              </a:rPr>
              <a:t> services</a:t>
            </a:r>
          </a:p>
          <a:p>
            <a:pPr marL="0" indent="0">
              <a:buNone/>
            </a:pPr>
            <a:endParaRPr lang="en-GB" sz="3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0050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SAFEGUARDING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Personalising care and support planning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Direct payments, selling own home for care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Law for carers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‘Southern Cross’ protection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Independent advocates</a:t>
            </a:r>
          </a:p>
          <a:p>
            <a:endParaRPr lang="en-GB" sz="3600" dirty="0" smtClean="0">
              <a:latin typeface="Corbel" panose="020B0503020204020204" pitchFamily="34" charset="0"/>
            </a:endParaRPr>
          </a:p>
          <a:p>
            <a:endParaRPr lang="en-GB" sz="3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1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7601"/>
            <a:ext cx="10258113" cy="413173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MAIN RISK ISSUES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Duty of candour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Care certificate – resuscitation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Terminology/Interpretation – insurance &amp; care</a:t>
            </a:r>
            <a:endParaRPr lang="en-GB" dirty="0"/>
          </a:p>
          <a:p>
            <a:r>
              <a:rPr lang="en-GB" sz="3600" dirty="0" smtClean="0">
                <a:latin typeface="Corbel" panose="020B0503020204020204" pitchFamily="34" charset="0"/>
              </a:rPr>
              <a:t>Detail – missing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More information - </a:t>
            </a:r>
            <a:r>
              <a:rPr lang="en-GB" sz="3600" dirty="0" err="1" smtClean="0">
                <a:latin typeface="Corbel" panose="020B0503020204020204" pitchFamily="34" charset="0"/>
              </a:rPr>
              <a:t>DoH</a:t>
            </a:r>
            <a:endParaRPr lang="en-GB" sz="3600" dirty="0" smtClean="0">
              <a:latin typeface="Corbel" panose="020B0503020204020204" pitchFamily="34" charset="0"/>
            </a:endParaRPr>
          </a:p>
          <a:p>
            <a:endParaRPr lang="en-GB" sz="36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Act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latin typeface="Corbel" panose="020B0503020204020204" pitchFamily="34" charset="0"/>
              </a:rPr>
              <a:t>CQC </a:t>
            </a:r>
            <a:r>
              <a:rPr lang="en-GB" sz="3600" dirty="0" smtClean="0">
                <a:latin typeface="Corbel" panose="020B0503020204020204" pitchFamily="34" charset="0"/>
              </a:rPr>
              <a:t>ISSUES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New </a:t>
            </a:r>
            <a:r>
              <a:rPr lang="en-GB" sz="3600" dirty="0" smtClean="0">
                <a:latin typeface="Corbel" panose="020B0503020204020204" pitchFamily="34" charset="0"/>
              </a:rPr>
              <a:t>inspection regime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Meeting your responses and their expectations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Insurance claims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64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0546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David Waters, CHIS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129/130 Edward Street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BRIGHTON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East Sussex		BN2 0JL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Tel: 01273 645921		      E-mail: david@chis.net</a:t>
            </a:r>
            <a:endParaRPr lang="en-GB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9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</TotalTime>
  <Words>151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Corbel</vt:lpstr>
      <vt:lpstr>Wingdings 3</vt:lpstr>
      <vt:lpstr>Ion Boardroom</vt:lpstr>
      <vt:lpstr>Insurance &amp; risk issues  arising from The Care Act 2014</vt:lpstr>
      <vt:lpstr>Care Act 2014</vt:lpstr>
      <vt:lpstr>Care Act 2014</vt:lpstr>
      <vt:lpstr>Care Act 2014</vt:lpstr>
      <vt:lpstr>Care Act 2014</vt:lpstr>
      <vt:lpstr>Care Act 2014</vt:lpstr>
      <vt:lpstr>Care Act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Care Act 2014</dc:title>
  <dc:creator>David Waters</dc:creator>
  <cp:lastModifiedBy>David Waters</cp:lastModifiedBy>
  <cp:revision>12</cp:revision>
  <dcterms:created xsi:type="dcterms:W3CDTF">2015-04-13T14:01:39Z</dcterms:created>
  <dcterms:modified xsi:type="dcterms:W3CDTF">2015-04-29T10:42:06Z</dcterms:modified>
</cp:coreProperties>
</file>