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Insurance &amp; risk issues </a:t>
            </a:r>
            <a:br>
              <a:rPr lang="en-GB" dirty="0" smtClean="0"/>
            </a:br>
            <a:r>
              <a:rPr lang="en-GB" sz="2400" dirty="0" smtClean="0"/>
              <a:t>arising from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T</a:t>
            </a:r>
            <a:r>
              <a:rPr lang="en-GB" dirty="0" smtClean="0"/>
              <a:t>he Care Act 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38753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 smtClean="0">
                <a:latin typeface="Corbel" panose="020B0503020204020204" pitchFamily="34" charset="0"/>
              </a:rPr>
              <a:t>SIMON BENTLEY, </a:t>
            </a:r>
            <a:r>
              <a:rPr lang="en-GB" sz="9600" dirty="0" smtClean="0">
                <a:latin typeface="Corbel" panose="020B0503020204020204" pitchFamily="34" charset="0"/>
              </a:rPr>
              <a:t>chis</a:t>
            </a:r>
          </a:p>
          <a:p>
            <a:endParaRPr lang="en-GB" sz="9600" dirty="0">
              <a:latin typeface="Corbel" panose="020B0503020204020204" pitchFamily="34" charset="0"/>
            </a:endParaRPr>
          </a:p>
          <a:p>
            <a:endParaRPr lang="en-GB" sz="9600" dirty="0" smtClean="0">
              <a:latin typeface="Corbel" panose="020B0503020204020204" pitchFamily="34" charset="0"/>
            </a:endParaRPr>
          </a:p>
          <a:p>
            <a:pPr algn="r"/>
            <a:r>
              <a:rPr lang="en-GB" sz="9600" dirty="0" smtClean="0">
                <a:latin typeface="Corbel" panose="020B0503020204020204" pitchFamily="34" charset="0"/>
              </a:rPr>
              <a:t>THURSDAY </a:t>
            </a:r>
            <a:r>
              <a:rPr lang="en-GB" sz="9600" dirty="0" smtClean="0">
                <a:latin typeface="Corbel" panose="020B0503020204020204" pitchFamily="34" charset="0"/>
              </a:rPr>
              <a:t>02</a:t>
            </a:r>
            <a:r>
              <a:rPr lang="en-GB" sz="9600" baseline="30000" dirty="0" smtClean="0">
                <a:latin typeface="Corbel" panose="020B0503020204020204" pitchFamily="34" charset="0"/>
              </a:rPr>
              <a:t>nd</a:t>
            </a:r>
            <a:r>
              <a:rPr lang="en-GB" sz="9600" dirty="0" smtClean="0">
                <a:latin typeface="Corbel" panose="020B0503020204020204" pitchFamily="34" charset="0"/>
              </a:rPr>
              <a:t> </a:t>
            </a:r>
            <a:r>
              <a:rPr lang="en-GB" sz="9600" dirty="0" err="1" smtClean="0">
                <a:latin typeface="Corbel" panose="020B0503020204020204" pitchFamily="34" charset="0"/>
              </a:rPr>
              <a:t>julY</a:t>
            </a:r>
            <a:r>
              <a:rPr lang="en-GB" sz="9600" dirty="0" smtClean="0">
                <a:latin typeface="Corbel" panose="020B0503020204020204" pitchFamily="34" charset="0"/>
              </a:rPr>
              <a:t> </a:t>
            </a:r>
            <a:r>
              <a:rPr lang="en-GB" sz="9600" dirty="0" smtClean="0">
                <a:latin typeface="Corbel" panose="020B0503020204020204" pitchFamily="34" charset="0"/>
              </a:rPr>
              <a:t>2015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4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 Act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300" dirty="0" smtClean="0">
                <a:latin typeface="Corbel" panose="020B0503020204020204" pitchFamily="34" charset="0"/>
              </a:rPr>
              <a:t>Public consultation to March 2015</a:t>
            </a:r>
          </a:p>
          <a:p>
            <a:r>
              <a:rPr lang="en-GB" sz="3300" dirty="0" smtClean="0">
                <a:latin typeface="Corbel" panose="020B0503020204020204" pitchFamily="34" charset="0"/>
              </a:rPr>
              <a:t>Enactment through April 2016</a:t>
            </a:r>
          </a:p>
          <a:p>
            <a:r>
              <a:rPr lang="en-GB" sz="3300" dirty="0" smtClean="0">
                <a:latin typeface="Corbel" panose="020B0503020204020204" pitchFamily="34" charset="0"/>
              </a:rPr>
              <a:t>Changes introduced between April 2015 and April 2016</a:t>
            </a:r>
          </a:p>
          <a:p>
            <a:r>
              <a:rPr lang="en-GB" sz="3300" dirty="0" smtClean="0">
                <a:latin typeface="Corbel" panose="020B0503020204020204" pitchFamily="34" charset="0"/>
              </a:rPr>
              <a:t>Intention is to modernise and consolidate existing laws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9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Act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 smtClean="0">
                <a:latin typeface="Corbel" panose="020B0503020204020204" pitchFamily="34" charset="0"/>
              </a:rPr>
              <a:t>PREDOMINANTLY AIMED AT NHS &amp; LOCAL GOVERNMENT IN ENGLAND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Promoting well being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Independent living, </a:t>
            </a:r>
            <a:r>
              <a:rPr lang="en-GB" sz="3600" dirty="0">
                <a:latin typeface="Corbel" panose="020B0503020204020204" pitchFamily="34" charset="0"/>
              </a:rPr>
              <a:t>p</a:t>
            </a:r>
            <a:r>
              <a:rPr lang="en-GB" sz="3600" dirty="0" smtClean="0">
                <a:latin typeface="Corbel" panose="020B0503020204020204" pitchFamily="34" charset="0"/>
              </a:rPr>
              <a:t>erson centred care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Preventing, reducing or delaying needs</a:t>
            </a:r>
          </a:p>
          <a:p>
            <a:r>
              <a:rPr lang="en-GB" sz="3600" dirty="0" err="1" smtClean="0">
                <a:latin typeface="Corbel" panose="020B0503020204020204" pitchFamily="34" charset="0"/>
              </a:rPr>
              <a:t>Reablement</a:t>
            </a:r>
            <a:r>
              <a:rPr lang="en-GB" sz="3600" dirty="0" smtClean="0">
                <a:latin typeface="Corbel" panose="020B0503020204020204" pitchFamily="34" charset="0"/>
              </a:rPr>
              <a:t> services</a:t>
            </a:r>
          </a:p>
          <a:p>
            <a:pPr marL="0" indent="0">
              <a:buNone/>
            </a:pPr>
            <a:endParaRPr lang="en-GB" sz="3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Act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00500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>
                <a:latin typeface="Corbel" panose="020B0503020204020204" pitchFamily="34" charset="0"/>
              </a:rPr>
              <a:t>SAFEGUARDING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Personalising care and support planning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Direct payments, selling own home for care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Law for carers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‘Southern Cross’ protection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Independent advocates</a:t>
            </a:r>
          </a:p>
          <a:p>
            <a:endParaRPr lang="en-GB" sz="3600" dirty="0" smtClean="0">
              <a:latin typeface="Corbel" panose="020B0503020204020204" pitchFamily="34" charset="0"/>
            </a:endParaRPr>
          </a:p>
          <a:p>
            <a:endParaRPr lang="en-GB" sz="3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11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Act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7601"/>
            <a:ext cx="10258113" cy="4131732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rbel" panose="020B0503020204020204" pitchFamily="34" charset="0"/>
              </a:rPr>
              <a:t>MAIN RISK ISSUES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Duty of candour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Care certificate – resuscitation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Terminology/Interpretation – insurance &amp; care</a:t>
            </a:r>
            <a:endParaRPr lang="en-GB" dirty="0"/>
          </a:p>
          <a:p>
            <a:r>
              <a:rPr lang="en-GB" sz="3600" dirty="0" smtClean="0">
                <a:latin typeface="Corbel" panose="020B0503020204020204" pitchFamily="34" charset="0"/>
              </a:rPr>
              <a:t>Detail – missing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More information - </a:t>
            </a:r>
            <a:r>
              <a:rPr lang="en-GB" sz="3600" dirty="0" err="1" smtClean="0">
                <a:latin typeface="Corbel" panose="020B0503020204020204" pitchFamily="34" charset="0"/>
              </a:rPr>
              <a:t>DoH</a:t>
            </a:r>
            <a:endParaRPr lang="en-GB" sz="3600" dirty="0" smtClean="0">
              <a:latin typeface="Corbel" panose="020B0503020204020204" pitchFamily="34" charset="0"/>
            </a:endParaRPr>
          </a:p>
          <a:p>
            <a:endParaRPr lang="en-GB" sz="3600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7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 Act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>
                <a:latin typeface="Corbel" panose="020B0503020204020204" pitchFamily="34" charset="0"/>
              </a:rPr>
              <a:t>OTHER ISSUES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CQC and their new inspection regime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Meeting your responses and their expectations</a:t>
            </a:r>
          </a:p>
          <a:p>
            <a:r>
              <a:rPr lang="en-GB" sz="3600" dirty="0" smtClean="0">
                <a:latin typeface="Corbel" panose="020B0503020204020204" pitchFamily="34" charset="0"/>
              </a:rPr>
              <a:t>Insurance claims experience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64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Act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0546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Simon Bentley, </a:t>
            </a:r>
            <a:r>
              <a:rPr lang="en-GB" sz="3600" b="1" dirty="0" smtClean="0">
                <a:latin typeface="Corbel" panose="020B0503020204020204" pitchFamily="34" charset="0"/>
              </a:rPr>
              <a:t>CHIS</a:t>
            </a:r>
          </a:p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129/130 Edward Street</a:t>
            </a:r>
          </a:p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BRIGHTON</a:t>
            </a:r>
          </a:p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East Sussex		BN2 0JL</a:t>
            </a:r>
          </a:p>
          <a:p>
            <a:pPr marL="0" indent="0">
              <a:buNone/>
            </a:pPr>
            <a:r>
              <a:rPr lang="en-GB" sz="3600" b="1" dirty="0" smtClean="0">
                <a:latin typeface="Corbel" panose="020B0503020204020204" pitchFamily="34" charset="0"/>
              </a:rPr>
              <a:t>Tel: 01273 </a:t>
            </a:r>
            <a:r>
              <a:rPr lang="en-GB" sz="3600" b="1" dirty="0" smtClean="0">
                <a:latin typeface="Corbel" panose="020B0503020204020204" pitchFamily="34" charset="0"/>
              </a:rPr>
              <a:t>645928</a:t>
            </a:r>
            <a:r>
              <a:rPr lang="en-GB" sz="3600" b="1" dirty="0" smtClean="0">
                <a:latin typeface="Corbel" panose="020B0503020204020204" pitchFamily="34" charset="0"/>
              </a:rPr>
              <a:t>		      E-mail</a:t>
            </a:r>
            <a:r>
              <a:rPr lang="en-GB" sz="3600" b="1" smtClean="0">
                <a:latin typeface="Corbel" panose="020B0503020204020204" pitchFamily="34" charset="0"/>
              </a:rPr>
              <a:t>: </a:t>
            </a:r>
            <a:r>
              <a:rPr lang="en-GB" sz="3600" b="1" smtClean="0">
                <a:latin typeface="Corbel" panose="020B0503020204020204" pitchFamily="34" charset="0"/>
              </a:rPr>
              <a:t>simon@chis.net</a:t>
            </a:r>
            <a:endParaRPr lang="en-GB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693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181</TotalTime>
  <Words>154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Corbel</vt:lpstr>
      <vt:lpstr>Wingdings 3</vt:lpstr>
      <vt:lpstr>Ion Boardroom</vt:lpstr>
      <vt:lpstr>Insurance &amp; risk issues  arising from The Care Act 2014</vt:lpstr>
      <vt:lpstr>Care Act 2014</vt:lpstr>
      <vt:lpstr>Care Act 2014</vt:lpstr>
      <vt:lpstr>Care Act 2014</vt:lpstr>
      <vt:lpstr>Care Act 2014</vt:lpstr>
      <vt:lpstr>Care Act 2014</vt:lpstr>
      <vt:lpstr>Care Act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Care Act 2014</dc:title>
  <dc:creator>David Waters</dc:creator>
  <cp:lastModifiedBy>David Waters</cp:lastModifiedBy>
  <cp:revision>12</cp:revision>
  <dcterms:created xsi:type="dcterms:W3CDTF">2015-04-13T14:01:39Z</dcterms:created>
  <dcterms:modified xsi:type="dcterms:W3CDTF">2015-05-29T08:55:31Z</dcterms:modified>
</cp:coreProperties>
</file>